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mxJ4kCn+MylzAfuQeFLMopplk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7f59ac532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7f59ac53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f59ac5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7f59ac5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7f59ac53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7f59ac5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7f59ac53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7f59ac5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f59ac53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7f59ac5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f59ac53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7f59ac5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7f59ac532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7f59ac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hyperlink" Target="https://www.kaggle.com/datasets/arianazmoudeh/airbnbopendata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rbnb: Εισάγει τεχνολογία «αντι-πάρτι» - ΤΟ ΒΗΜΑ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>
            <p:ph type="ctrTitle"/>
          </p:nvPr>
        </p:nvSpPr>
        <p:spPr>
          <a:xfrm>
            <a:off x="1600200" y="859536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REAL ESTATE INVESTMENT</a:t>
            </a:r>
            <a:br>
              <a:rPr lang="en-US"/>
            </a:br>
            <a:r>
              <a:rPr lang="en-US"/>
              <a:t>FOR AIRBNB RENTAL</a:t>
            </a:r>
            <a:endParaRPr/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6096000" y="5598458"/>
            <a:ext cx="5987123" cy="1087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100" u="sng">
                <a:solidFill>
                  <a:srgbClr val="FFFFFF"/>
                </a:solidFill>
              </a:rPr>
              <a:t>AirBnB Data Analysis of New York Area to determine future investments</a:t>
            </a:r>
            <a:endParaRPr b="1" sz="2100" u="sng">
              <a:solidFill>
                <a:srgbClr val="FFFFFF"/>
              </a:solidFill>
            </a:endParaRPr>
          </a:p>
        </p:txBody>
      </p:sp>
      <p:pic>
        <p:nvPicPr>
          <p:cNvPr descr="ΘΕΡΜΟΚΟΙΤΙΔΑ ΕΠΙΧΕΙΡΗΣΕΩΝ ΑΘΗΝΑΣ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>
            <p:ph idx="12" type="sldNum"/>
          </p:nvPr>
        </p:nvSpPr>
        <p:spPr>
          <a:xfrm>
            <a:off x="116560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ΘΕΡΜΟΚΟΙΤΙΔΑ ΕΠΙΧΕΙΡΗΣΕΩΝ ΑΘΗΝΑΣ" id="181" name="Google Shape;181;g247f59ac532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 you / Obrigada – LUCIANA PAQUET | Translator / Tradutora" id="182" name="Google Shape;182;g247f59ac53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0" y="716338"/>
            <a:ext cx="8228154" cy="463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47f59ac532_0_63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rPr lang="en-US"/>
              <a:t>AGENDA</a:t>
            </a:r>
            <a:br>
              <a:rPr lang="en-US"/>
            </a:br>
            <a:r>
              <a:rPr lang="en-US"/>
              <a:t>TOPICS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6743700" y="1990725"/>
            <a:ext cx="371475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Analysis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AutoNum type="arabi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ΘΕΡΜΟΚΟΙΤΙΔΑ ΕΠΙΧΕΙΡΗΣΕΩΝ ΑΘΗΝΑΣ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 Estate Comps: How To Find Them | Bankrate" id="115" name="Google Shape;115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5588" y="-44699"/>
            <a:ext cx="122032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type="title"/>
          </p:nvPr>
        </p:nvSpPr>
        <p:spPr>
          <a:xfrm>
            <a:off x="2231136" y="957968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</a:t>
            </a:r>
            <a:r>
              <a:rPr lang="en-US"/>
              <a:t>Who we are?</a:t>
            </a:r>
            <a:endParaRPr/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853175" y="3078050"/>
            <a:ext cx="4484400" cy="11346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Analysts:</a:t>
            </a:r>
            <a:endParaRPr b="1"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Dimitrios Thymioudis, Data Scientist</a:t>
            </a:r>
            <a:endParaRPr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Nikolaos Christoforou, Data Scientist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>
            <p:ph idx="12" type="sldNum"/>
          </p:nvPr>
        </p:nvSpPr>
        <p:spPr>
          <a:xfrm>
            <a:off x="117457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Are Performance Goals And Why You Need Them | Simplilearn" id="124" name="Google Shape;124;g247f59ac532_0_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43650"/>
            <a:ext cx="12203199" cy="69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47f59ac532_0_6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Goal</a:t>
            </a:r>
            <a:endParaRPr/>
          </a:p>
        </p:txBody>
      </p:sp>
      <p:sp>
        <p:nvSpPr>
          <p:cNvPr id="126" name="Google Shape;126;g247f59ac532_0_6"/>
          <p:cNvSpPr txBox="1"/>
          <p:nvPr>
            <p:ph idx="1" type="body"/>
          </p:nvPr>
        </p:nvSpPr>
        <p:spPr>
          <a:xfrm>
            <a:off x="4804975" y="4704703"/>
            <a:ext cx="6980100" cy="15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Data Analysis Project 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York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Factors that influence rental prices and attractiveness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Propose future investment for the company</a:t>
            </a:r>
            <a:endParaRPr/>
          </a:p>
        </p:txBody>
      </p:sp>
      <p:pic>
        <p:nvPicPr>
          <p:cNvPr descr="ΘΕΡΜΟΚΟΙΤΙΔΑ ΕΠΙΧΕΙΡΗΣΕΩΝ ΑΘΗΝΑΣ" id="127" name="Google Shape;127;g247f59ac53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47f59ac532_0_6"/>
          <p:cNvSpPr txBox="1"/>
          <p:nvPr>
            <p:ph idx="1" type="body"/>
          </p:nvPr>
        </p:nvSpPr>
        <p:spPr>
          <a:xfrm>
            <a:off x="4804975" y="2763925"/>
            <a:ext cx="6049500" cy="17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Dream Home Real Estate, ltd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company that is interested in investing in Real Estate to use them for AirBnB Rental 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g247f59ac532_0_6"/>
          <p:cNvSpPr/>
          <p:nvPr>
            <p:ph idx="12" type="sldNum"/>
          </p:nvPr>
        </p:nvSpPr>
        <p:spPr>
          <a:xfrm>
            <a:off x="1171584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Creates Great Data Visualization And Exploration - universalblog" id="134" name="Google Shape;134;g247f59ac532_0_18"/>
          <p:cNvPicPr preferRelativeResize="0"/>
          <p:nvPr/>
        </p:nvPicPr>
        <p:blipFill rotWithShape="1">
          <a:blip r:embed="rId3">
            <a:alphaModFix amt="18000"/>
          </a:blip>
          <a:srcRect b="0" l="0" r="0" t="24998"/>
          <a:stretch/>
        </p:blipFill>
        <p:spPr>
          <a:xfrm>
            <a:off x="25" y="-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47f59ac532_0_1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</a:t>
            </a:r>
            <a:r>
              <a:rPr lang="en-US" sz="3200">
                <a:solidFill>
                  <a:schemeClr val="dk1"/>
                </a:solidFill>
              </a:rPr>
              <a:t>Analysis (1/4) - Data Source</a:t>
            </a:r>
            <a:endParaRPr/>
          </a:p>
        </p:txBody>
      </p:sp>
      <p:sp>
        <p:nvSpPr>
          <p:cNvPr id="136" name="Google Shape;136;g247f59ac532_0_18"/>
          <p:cNvSpPr txBox="1"/>
          <p:nvPr>
            <p:ph idx="1" type="body"/>
          </p:nvPr>
        </p:nvSpPr>
        <p:spPr>
          <a:xfrm>
            <a:off x="4692350" y="3575125"/>
            <a:ext cx="6348900" cy="22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Data </a:t>
            </a:r>
            <a:r>
              <a:rPr b="1" lang="en-US"/>
              <a:t>Exploration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Open data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Airbnb Open Data (New York Airbnb Open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Listings, including full descriptions and average review score.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Reviews, including unique ID for each reviewer and detailed comments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Calendar, including listing id and the price and availability for that day</a:t>
            </a:r>
            <a:endParaRPr/>
          </a:p>
        </p:txBody>
      </p:sp>
      <p:pic>
        <p:nvPicPr>
          <p:cNvPr descr="ΘΕΡΜΟΚΟΙΤΙΔΑ ΕΠΙΧΕΙΡΗΣΕΩΝ ΑΘΗΝΑΣ" id="137" name="Google Shape;137;g247f59ac532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Tips to Get Started with Kaggle" id="138" name="Google Shape;138;g247f59ac53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2025" y="5849731"/>
            <a:ext cx="1343741" cy="7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47f59ac532_0_18"/>
          <p:cNvSpPr/>
          <p:nvPr>
            <p:ph idx="12" type="sldNum"/>
          </p:nvPr>
        </p:nvSpPr>
        <p:spPr>
          <a:xfrm>
            <a:off x="117357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7f59ac532_0_24"/>
          <p:cNvSpPr txBox="1"/>
          <p:nvPr>
            <p:ph type="title"/>
          </p:nvPr>
        </p:nvSpPr>
        <p:spPr>
          <a:xfrm>
            <a:off x="2231111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(2/4) - Type of Real Estate</a:t>
            </a:r>
            <a:endParaRPr/>
          </a:p>
        </p:txBody>
      </p:sp>
      <p:sp>
        <p:nvSpPr>
          <p:cNvPr id="145" name="Google Shape;145;g247f59ac532_0_24"/>
          <p:cNvSpPr txBox="1"/>
          <p:nvPr>
            <p:ph idx="1" type="body"/>
          </p:nvPr>
        </p:nvSpPr>
        <p:spPr>
          <a:xfrm>
            <a:off x="5104000" y="5223053"/>
            <a:ext cx="6980100" cy="15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Real Estate Type has the same impact on </a:t>
            </a:r>
            <a:r>
              <a:rPr b="1" lang="en-US"/>
              <a:t>Ratings &amp; Price.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Rooms have slightly </a:t>
            </a:r>
            <a:r>
              <a:rPr b="1" lang="en-US"/>
              <a:t>higher average pricing</a:t>
            </a:r>
            <a:r>
              <a:rPr lang="en-US"/>
              <a:t>.</a:t>
            </a:r>
            <a:endParaRPr/>
          </a:p>
        </p:txBody>
      </p:sp>
      <p:pic>
        <p:nvPicPr>
          <p:cNvPr id="146" name="Google Shape;146;g247f59ac532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75" y="2305700"/>
            <a:ext cx="5758650" cy="2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47f59ac53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5700"/>
            <a:ext cx="5758650" cy="291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ΘΕΡΜΟΚΟΙΤΙΔΑ ΕΠΙΧΕΙΡΗΣΕΩΝ ΑΘΗΝΑΣ" id="148" name="Google Shape;148;g247f59ac532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47f59ac532_0_24"/>
          <p:cNvSpPr/>
          <p:nvPr>
            <p:ph idx="12" type="sldNum"/>
          </p:nvPr>
        </p:nvSpPr>
        <p:spPr>
          <a:xfrm>
            <a:off x="117183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f59ac532_0_2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(3/4) - Minimum nights reservation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5" name="Google Shape;155;g247f59ac532_0_29"/>
          <p:cNvSpPr txBox="1"/>
          <p:nvPr>
            <p:ph idx="1" type="body"/>
          </p:nvPr>
        </p:nvSpPr>
        <p:spPr>
          <a:xfrm>
            <a:off x="4899025" y="5390625"/>
            <a:ext cx="6980100" cy="13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Insights: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Manhattan is most likely to be picked for longer rental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rooms are less likely to be picked for longer rental time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Hotel average </a:t>
            </a:r>
            <a:r>
              <a:rPr b="1" lang="en-US"/>
              <a:t>price is slightly higher</a:t>
            </a:r>
            <a:r>
              <a:rPr lang="en-US"/>
              <a:t> that Entire home/apt but the </a:t>
            </a:r>
            <a:r>
              <a:rPr b="1" lang="en-US"/>
              <a:t>long term profit is bigger</a:t>
            </a:r>
            <a:r>
              <a:rPr lang="en-US"/>
              <a:t> on Entire home/Apt.</a:t>
            </a:r>
            <a:endParaRPr/>
          </a:p>
        </p:txBody>
      </p:sp>
      <p:pic>
        <p:nvPicPr>
          <p:cNvPr descr="ΘΕΡΜΟΚΟΙΤΙΔΑ ΕΠΙΧΕΙΡΗΣΕΩΝ ΑΘΗΝΑΣ" id="156" name="Google Shape;156;g247f59ac53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47f59ac53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92463"/>
            <a:ext cx="5668924" cy="30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47f59ac532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625" y="2292475"/>
            <a:ext cx="6355790" cy="30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47f59ac532_0_29"/>
          <p:cNvSpPr/>
          <p:nvPr>
            <p:ph idx="12" type="sldNum"/>
          </p:nvPr>
        </p:nvSpPr>
        <p:spPr>
          <a:xfrm>
            <a:off x="11778722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7f59ac532_0_49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3. Analysis (4/4) - </a:t>
            </a:r>
            <a:r>
              <a:rPr lang="en-US" sz="3200">
                <a:solidFill>
                  <a:schemeClr val="dk1"/>
                </a:solidFill>
              </a:rPr>
              <a:t>Minimum nights reservation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&amp; Real Estate Type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65" name="Google Shape;165;g247f59ac532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47f59ac532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313" y="2251825"/>
            <a:ext cx="7087425" cy="39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7f59ac532_0_49"/>
          <p:cNvSpPr/>
          <p:nvPr>
            <p:ph idx="12" type="sldNum"/>
          </p:nvPr>
        </p:nvSpPr>
        <p:spPr>
          <a:xfrm>
            <a:off x="11765697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s of the survey in Social Economy and Entrepreneurship in Greece" id="172" name="Google Shape;172;g247f59ac532_0_54"/>
          <p:cNvPicPr preferRelativeResize="0"/>
          <p:nvPr/>
        </p:nvPicPr>
        <p:blipFill rotWithShape="1">
          <a:blip r:embed="rId3">
            <a:alphaModFix amt="16000"/>
          </a:blip>
          <a:srcRect b="11457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47f59ac532_0_54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Results</a:t>
            </a:r>
            <a:endParaRPr/>
          </a:p>
        </p:txBody>
      </p:sp>
      <p:sp>
        <p:nvSpPr>
          <p:cNvPr id="174" name="Google Shape;174;g247f59ac532_0_54"/>
          <p:cNvSpPr txBox="1"/>
          <p:nvPr>
            <p:ph idx="1" type="body"/>
          </p:nvPr>
        </p:nvSpPr>
        <p:spPr>
          <a:xfrm>
            <a:off x="2231100" y="2401498"/>
            <a:ext cx="7729800" cy="22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u="sng"/>
              <a:t>After our Data Analysis </a:t>
            </a:r>
            <a:r>
              <a:rPr b="1" lang="en-US" sz="2000" u="sng"/>
              <a:t>we propose</a:t>
            </a:r>
            <a:r>
              <a:rPr lang="en-US" sz="2000" u="sng"/>
              <a:t>:</a:t>
            </a:r>
            <a:endParaRPr sz="20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Investments</a:t>
            </a:r>
            <a:r>
              <a:rPr lang="en-US"/>
              <a:t> in NY Area of: </a:t>
            </a:r>
            <a:r>
              <a:rPr b="1" lang="en-US"/>
              <a:t>Manhattan.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Investments in Real Estate Type:  </a:t>
            </a:r>
            <a:r>
              <a:rPr b="1" lang="en-US"/>
              <a:t>Entire Home/Apartment.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Brooklyn</a:t>
            </a:r>
            <a:r>
              <a:rPr lang="en-US"/>
              <a:t> and </a:t>
            </a:r>
            <a:r>
              <a:rPr b="1" lang="en-US"/>
              <a:t>Manhattan</a:t>
            </a:r>
            <a:r>
              <a:rPr lang="en-US"/>
              <a:t> are the place where most people prefer                    to live and also for longer period of time.</a:t>
            </a:r>
            <a:endParaRPr b="1"/>
          </a:p>
        </p:txBody>
      </p:sp>
      <p:pic>
        <p:nvPicPr>
          <p:cNvPr descr="ΘΕΡΜΟΚΟΙΤΙΔΑ ΕΠΙΧΕΙΡΗΣΕΩΝ ΑΘΗΝΑΣ" id="175" name="Google Shape;175;g247f59ac532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1" y="5434834"/>
            <a:ext cx="2343149" cy="12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47f59ac532_0_54"/>
          <p:cNvSpPr/>
          <p:nvPr>
            <p:ph idx="12" type="sldNum"/>
          </p:nvPr>
        </p:nvSpPr>
        <p:spPr>
          <a:xfrm>
            <a:off x="11755722" y="6320845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2023-05-20T11:13:50Z</dcterms:created>
  <dc:creator>Nikolaos Christoforou</dc:creator>
</cp:coreProperties>
</file>